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8CF75-C2FC-4CE4-B452-F11C2F3CA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60B33A-2688-43F3-B3F0-640D798869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4E833-2166-4A55-91FA-218116E2E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5652B-980A-48DE-8F3E-E043BE9A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DA15D-38FA-45F4-82C5-244AD1D69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98612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FD9CD-5B12-4C49-B3ED-314EE3B4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539DB5-57AF-4F9A-856C-262759C12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AE4F1-94F3-42BC-AD6B-280D0472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CE1FB-3C25-451D-9035-575AA718C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57517-172E-460E-9CDA-2901211B8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78758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B322C4-7763-44FF-A660-25457A2418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113DA-1DE1-4485-AF13-5B2CD8E51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1E282-CD5F-418D-B7D6-73CB4139F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8F281-5986-4AF4-BB11-2501F282C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B3860-D4A3-4BBD-8084-488E66868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54798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B07F-59F9-4FC9-81C0-CE1AAD87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636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5EFBE-E73A-4B69-8567-F864C9794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1492"/>
            <a:ext cx="10515600" cy="49854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28E07E-F4CC-4131-9EFE-EC7494628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0E6C7-82AA-45A7-9479-9F488F060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0699D-8392-4B84-AB3A-BC422A4C1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75730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0B17-99D5-4175-89C5-4A4ACBCF1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B4447C-4382-42B4-98A2-40EF6E3B3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7F673-72FB-470D-814C-927974146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99FA6-55AF-4C57-96B7-051870F34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06210-F1E5-4221-B5F6-00EBF45C6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77795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FC664-487A-4A70-B46E-EB089C868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D28A0-426F-446D-9EF7-21025A1676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925E0E-22C7-4C50-B1E2-E55D75C241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036464-D97D-4521-9B63-036FEF9EC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2F7925-E947-4C4E-B53F-2BBC14F0E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02781B-D73B-4BE5-99B5-9BE50BD9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72855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2C40A-1A9E-4C03-962E-4352531D5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1FFD1-E770-488C-913A-817613001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8B8DF4-FD09-4665-AAB1-E7F8C85B9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DB36B6-321E-4089-9B1D-746055B66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2D31C-A998-4505-A94F-06751C9325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EA214D-E04E-4BD1-8F20-C3CFDCF3E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94A67-00CB-4587-9423-80689078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997082-8BAB-4A30-B61A-0E956B938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97582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1B467-2EE4-462A-8043-AF60A7D0B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FA6204-B265-42E9-BA33-04B24A231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1814F-9234-4C0A-8E31-D1AE2BB7A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2B9AB5-C539-4F36-9D12-2CEA80FC8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6855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1FEC02-C5CD-449E-8667-012193689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9D3241-2CF1-478C-A392-D892DFD40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E0FDB-6307-4141-A127-B382F7DF7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7353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327B1-09E2-4E8D-90E2-0B5309E92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EBDDA-E1D2-4C53-8CEA-9B93BB343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5107A8-5597-442D-9467-C7AB6D95C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2660C0-B8E6-4542-9A2B-4311867DE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100ADB-3F33-4032-A965-657FAF26C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A0A56-C2A1-4558-ACE2-1EFBAB377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2354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A620C-D64F-4B66-8B58-BF40048AD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2A385B-4791-4E41-A615-E046942A88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0033E-EAC5-44B6-98F7-8AF5A8943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583297-63AE-4B35-885B-21E127919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82C2CF-FE35-4A7F-873A-E97136F11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0967D-63BA-4F40-B1A1-A9AC7DB88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399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A9C9EB-2A9B-4353-B518-C3F4E816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53011-F866-4B26-AAAC-D835461C1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6146B-048B-412C-89CC-8874A0984C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5386E-A22A-498D-ACA3-656AFD3A9E3A}" type="datetimeFigureOut">
              <a:rPr lang="en-SG" smtClean="0"/>
              <a:t>26/3/2020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B8012-9236-404E-B5C2-AAF84D2F24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D323F-1C65-4348-AB73-24BDAB4FED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1DC2A-DE9B-4333-9B54-A595B24E7CA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81915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490B8-9F1F-49BC-9DB9-4F35748170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Update</a:t>
            </a:r>
            <a:br>
              <a:rPr lang="en-SG" dirty="0"/>
            </a:br>
            <a:r>
              <a:rPr lang="en-SG" sz="3200" dirty="0"/>
              <a:t>Team: </a:t>
            </a:r>
            <a:r>
              <a:rPr lang="en-SG" sz="3200" dirty="0" err="1"/>
              <a:t>Eugin</a:t>
            </a:r>
            <a:r>
              <a:rPr lang="en-SG" sz="3200" dirty="0"/>
              <a:t> and Seng Tian</a:t>
            </a: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DF69D4-5210-4CD1-B5E4-8D081B7FDA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09963"/>
            <a:ext cx="9144000" cy="1655762"/>
          </a:xfrm>
        </p:spPr>
        <p:txBody>
          <a:bodyPr/>
          <a:lstStyle/>
          <a:p>
            <a:r>
              <a:rPr lang="en-SG" dirty="0"/>
              <a:t>27</a:t>
            </a:r>
            <a:r>
              <a:rPr lang="en-SG" baseline="30000" dirty="0"/>
              <a:t>th</a:t>
            </a:r>
            <a:r>
              <a:rPr lang="en-SG" dirty="0"/>
              <a:t> March 2020</a:t>
            </a:r>
          </a:p>
        </p:txBody>
      </p:sp>
    </p:spTree>
    <p:extLst>
      <p:ext uri="{BB962C8B-B14F-4D97-AF65-F5344CB8AC3E}">
        <p14:creationId xmlns:p14="http://schemas.microsoft.com/office/powerpoint/2010/main" val="91620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Things we have done this week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SG" dirty="0"/>
              <a:t>Refine our code to make things smooth, we work on each others feedback and inputs</a:t>
            </a:r>
          </a:p>
          <a:p>
            <a:pPr marL="514350" indent="-514350">
              <a:buAutoNum type="arabicParenR"/>
            </a:pPr>
            <a:r>
              <a:rPr lang="en-SG" dirty="0"/>
              <a:t>Research on evaluation methods, BLEU and ROUGE</a:t>
            </a:r>
          </a:p>
          <a:p>
            <a:pPr marL="514350" indent="-514350">
              <a:buAutoNum type="arabicParenR"/>
            </a:pPr>
            <a:r>
              <a:rPr lang="en-SG" dirty="0"/>
              <a:t>Research on fine tuning the BERT model but found it challenging,</a:t>
            </a:r>
            <a:br>
              <a:rPr lang="en-SG" dirty="0"/>
            </a:br>
            <a:r>
              <a:rPr lang="en-SG" dirty="0"/>
              <a:t>most online resources don’t discuss much. “mostly plug and play”</a:t>
            </a:r>
          </a:p>
          <a:p>
            <a:pPr marL="514350" indent="-514350">
              <a:buAutoNum type="arabicParenR"/>
            </a:pPr>
            <a:r>
              <a:rPr lang="en-SG" dirty="0"/>
              <a:t>Calculating ROUGE score and evaluations</a:t>
            </a:r>
            <a:br>
              <a:rPr lang="en-SG" dirty="0"/>
            </a:br>
            <a:endParaRPr lang="en-SG" dirty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24325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548" y="179748"/>
            <a:ext cx="10515600" cy="826366"/>
          </a:xfrm>
        </p:spPr>
        <p:txBody>
          <a:bodyPr/>
          <a:lstStyle/>
          <a:p>
            <a:r>
              <a:rPr lang="en-SG" dirty="0"/>
              <a:t>Why we ROUGE instead of BLEU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dirty="0"/>
              <a:t>Aim: to compare against BERT generated summary against user summary</a:t>
            </a:r>
          </a:p>
          <a:p>
            <a:r>
              <a:rPr lang="en-SG" dirty="0"/>
              <a:t>Generally they work the same using n-grams, and a variation of recall and precision</a:t>
            </a:r>
          </a:p>
          <a:p>
            <a:r>
              <a:rPr lang="en-SG" dirty="0"/>
              <a:t>ROUGE provide us the recall, precision and the F-score which give us insight on whether the BERT summary is too vague or too rich.</a:t>
            </a:r>
          </a:p>
          <a:p>
            <a:r>
              <a:rPr lang="en-SG" dirty="0"/>
              <a:t>F-score give a good aggregation of the results</a:t>
            </a:r>
          </a:p>
          <a:p>
            <a:r>
              <a:rPr lang="en-SG" dirty="0"/>
              <a:t>BLEU doesn’t seem to work very well when there are differences in the summary corpus length, brevity penalty</a:t>
            </a:r>
          </a:p>
        </p:txBody>
      </p:sp>
    </p:spTree>
    <p:extLst>
      <p:ext uri="{BB962C8B-B14F-4D97-AF65-F5344CB8AC3E}">
        <p14:creationId xmlns:p14="http://schemas.microsoft.com/office/powerpoint/2010/main" val="2609001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5411" y="141322"/>
            <a:ext cx="10515600" cy="826366"/>
          </a:xfrm>
        </p:spPr>
        <p:txBody>
          <a:bodyPr/>
          <a:lstStyle/>
          <a:p>
            <a:r>
              <a:rPr lang="en-SG" dirty="0"/>
              <a:t>ROUGE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7662" y="846194"/>
            <a:ext cx="10428743" cy="3879272"/>
          </a:xfrm>
        </p:spPr>
        <p:txBody>
          <a:bodyPr>
            <a:normAutofit lnSpcReduction="10000"/>
          </a:bodyPr>
          <a:lstStyle/>
          <a:p>
            <a:r>
              <a:rPr lang="en-SG" dirty="0"/>
              <a:t>In this example, </a:t>
            </a:r>
          </a:p>
          <a:p>
            <a:r>
              <a:rPr lang="en-SG" dirty="0"/>
              <a:t>BERT model highlighted : sentences 0, 1</a:t>
            </a:r>
          </a:p>
          <a:p>
            <a:r>
              <a:rPr lang="en-SG" dirty="0"/>
              <a:t>USER highlighted: 0, 1, 2, 6</a:t>
            </a:r>
          </a:p>
          <a:p>
            <a:r>
              <a:rPr lang="en-SG" dirty="0"/>
              <a:t>We are able to gauge the correctness of the model which is 65% (relative comparison)</a:t>
            </a:r>
          </a:p>
          <a:p>
            <a:r>
              <a:rPr lang="en-SG" dirty="0"/>
              <a:t>We know that the error is because of recall:</a:t>
            </a:r>
            <a:br>
              <a:rPr lang="en-SG" dirty="0"/>
            </a:br>
            <a:r>
              <a:rPr lang="en-SG" dirty="0"/>
              <a:t>1) thus, we can increase pre-training corpus for this project </a:t>
            </a:r>
            <a:br>
              <a:rPr lang="en-SG" dirty="0"/>
            </a:br>
            <a:r>
              <a:rPr lang="en-SG" dirty="0"/>
              <a:t>2) we can tweak the parameters to increase length of summary output</a:t>
            </a:r>
          </a:p>
          <a:p>
            <a:endParaRPr lang="en-SG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751" y="4207519"/>
            <a:ext cx="9045008" cy="23789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4143" y="4992212"/>
            <a:ext cx="23403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/>
              <a:t>BLEU: we only get one number.</a:t>
            </a:r>
          </a:p>
          <a:p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2573884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sz="3600" dirty="0"/>
          </a:p>
          <a:p>
            <a:endParaRPr lang="en-SG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AECA143-7504-4D29-A497-BD36CADC0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Streamlit</a:t>
            </a:r>
            <a:r>
              <a:rPr lang="en-SG" dirty="0"/>
              <a:t> “WebApp” Update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2CCD48-30B3-4B4A-899E-6F6D6026E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609" y="1191492"/>
            <a:ext cx="9652782" cy="54270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1916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196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Update Team: Eugin and Seng Tian</vt:lpstr>
      <vt:lpstr>Things we have done this week</vt:lpstr>
      <vt:lpstr>Why we ROUGE instead of BLEU</vt:lpstr>
      <vt:lpstr>ROUGE example</vt:lpstr>
      <vt:lpstr>Streamlit “WebApp” Update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Team: Eugin and Seng Tian</dc:title>
  <dc:creator>ST Koay</dc:creator>
  <cp:lastModifiedBy>ST Koay</cp:lastModifiedBy>
  <cp:revision>32</cp:revision>
  <dcterms:created xsi:type="dcterms:W3CDTF">2020-03-17T06:53:48Z</dcterms:created>
  <dcterms:modified xsi:type="dcterms:W3CDTF">2020-03-26T13:19:52Z</dcterms:modified>
</cp:coreProperties>
</file>

<file path=docProps/thumbnail.jpeg>
</file>